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2" r:id="rId1"/>
  </p:sldMasterIdLst>
  <p:notesMasterIdLst>
    <p:notesMasterId r:id="rId5"/>
  </p:notesMasterIdLst>
  <p:sldIdLst>
    <p:sldId id="275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8BB"/>
    <a:srgbClr val="CB17B1"/>
    <a:srgbClr val="E72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541F55D-F035-4C71-B903-8D6958BBD3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92853C1-9A7D-4C17-89EA-E2D9C8F2BB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F2CAD0-67FF-4282-8757-A6329BC4A63C}" type="datetimeFigureOut">
              <a:rPr lang="en-IE"/>
              <a:pPr>
                <a:defRPr/>
              </a:pPr>
              <a:t>01/10/2020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98D88345-81C2-4C98-AB92-64341EE30A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F86D2398-8A04-4558-868C-7A0A9F1E0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021550-DC84-4ED9-948F-89A249B0D2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6C4C50-74C7-49C4-91C0-59DDD5970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CCC091-6A88-4414-AA07-730A07B7D875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16021-1420-46E8-8816-E4D1866E6F88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096F-1744-477F-877C-D07269EF99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7EE07-87E5-4387-BD42-81EA92EF0BC1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CD94-7163-4371-B98B-37B25A3C9F8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D7C10-25E9-4304-BBDC-E36B3B7A7CF0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7860-D9D8-4606-834C-1B6F76409D0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CA433-A609-4C84-AFEC-2F5BE0D2AC7D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01DD-E8AE-4300-B78C-8E3168B581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4CF78-A0D1-4167-9C48-F2DF086A24C6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D9DD-0EB3-4184-9011-2368E6FCBE4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92524-DAD0-425E-9238-BCB43EF8095E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6A67-0F37-4B46-8229-5F5DCB8B07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9108D-D0B7-437A-A960-06BC7E8930CE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07AB-206B-4145-AD23-AAE5D09B37F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5CEFB8-7D33-4857-BCBF-C58636D8177B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7DBC-EE1E-40AD-AE65-3ECA808DC94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566F5-9A63-4516-AB2C-C408EC592760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FBC3-FF18-4CAB-9E05-3307E675043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2F263A-6824-42F7-8C01-2B2C70FC6350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46D-727B-49F4-B0A4-94ECDACB698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DFE8D2-D58F-4D49-BB6A-DFE452E2BEBB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B077-E296-4970-87A6-A9C01E84AA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12121E-0D6A-4FB3-8077-77D7D1B4CEA5}" type="datetimeFigureOut">
              <a:rPr lang="en-US" smtClean="0"/>
              <a:pPr>
                <a:defRPr/>
              </a:pPr>
              <a:t>10/1/2020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3578-F4E8-4F95-8337-9A5D18AF60D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image" Target="../media/image3.pn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6203032" cy="1012974"/>
          </a:xfrm>
        </p:spPr>
        <p:txBody>
          <a:bodyPr>
            <a:normAutofit/>
          </a:bodyPr>
          <a:lstStyle/>
          <a:p>
            <a:r>
              <a:rPr lang="en-IE" sz="2800" dirty="0" smtClean="0"/>
              <a:t>Alone Contact Information</a:t>
            </a:r>
            <a:endParaRPr lang="en-IE" sz="2800" dirty="0"/>
          </a:p>
        </p:txBody>
      </p:sp>
      <p:pic>
        <p:nvPicPr>
          <p:cNvPr id="10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7850" y="116632"/>
            <a:ext cx="34861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7160018" cy="291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51520" y="4365104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Carlow</a:t>
            </a:r>
          </a:p>
          <a:p>
            <a:r>
              <a:rPr lang="en-IE" dirty="0" smtClean="0"/>
              <a:t>Telephone: 059 913 6340</a:t>
            </a:r>
          </a:p>
          <a:p>
            <a:r>
              <a:rPr lang="en-IE" dirty="0" smtClean="0"/>
              <a:t>Email: hello@alone.ie</a:t>
            </a:r>
          </a:p>
          <a:p>
            <a:r>
              <a:rPr lang="en-IE" dirty="0" smtClean="0"/>
              <a:t>Address: ALONE,</a:t>
            </a:r>
          </a:p>
          <a:p>
            <a:r>
              <a:rPr lang="en-IE" dirty="0" smtClean="0"/>
              <a:t>St </a:t>
            </a:r>
            <a:r>
              <a:rPr lang="en-IE" dirty="0" err="1" smtClean="0"/>
              <a:t>Dympna’s</a:t>
            </a:r>
            <a:r>
              <a:rPr lang="en-IE" dirty="0" smtClean="0"/>
              <a:t> Hospital Complex,</a:t>
            </a:r>
          </a:p>
          <a:p>
            <a:r>
              <a:rPr lang="en-IE" dirty="0" err="1" smtClean="0"/>
              <a:t>Athy</a:t>
            </a:r>
            <a:r>
              <a:rPr lang="en-IE" dirty="0" smtClean="0"/>
              <a:t> Road,</a:t>
            </a:r>
          </a:p>
          <a:p>
            <a:r>
              <a:rPr lang="en-IE" dirty="0" smtClean="0"/>
              <a:t>Co. Carlow.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48064" y="4365104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Kilkenny</a:t>
            </a:r>
          </a:p>
          <a:p>
            <a:r>
              <a:rPr lang="en-IE" dirty="0" smtClean="0"/>
              <a:t>Telephone: 056 777 2151</a:t>
            </a:r>
          </a:p>
          <a:p>
            <a:r>
              <a:rPr lang="en-IE" dirty="0" smtClean="0"/>
              <a:t>Email: hello@alone.ie</a:t>
            </a:r>
          </a:p>
          <a:p>
            <a:r>
              <a:rPr lang="en-IE" dirty="0" smtClean="0"/>
              <a:t>Address: ALONE,</a:t>
            </a:r>
          </a:p>
          <a:p>
            <a:r>
              <a:rPr lang="en-IE" dirty="0" smtClean="0"/>
              <a:t>St </a:t>
            </a:r>
            <a:r>
              <a:rPr lang="en-IE" dirty="0" err="1" smtClean="0"/>
              <a:t>Canice’s</a:t>
            </a:r>
            <a:r>
              <a:rPr lang="en-IE" dirty="0" smtClean="0"/>
              <a:t> Neighbourhood Centre,</a:t>
            </a:r>
          </a:p>
          <a:p>
            <a:r>
              <a:rPr lang="en-IE" dirty="0" smtClean="0"/>
              <a:t>Butts Green,</a:t>
            </a:r>
          </a:p>
          <a:p>
            <a:r>
              <a:rPr lang="en-IE" dirty="0" smtClean="0"/>
              <a:t>Co. Kilkenny..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965436" y="908720"/>
            <a:ext cx="1397775" cy="792163"/>
          </a:xfr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7618040" cy="633412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Regional Positive Ageing Week  2020 Partners</a:t>
            </a:r>
            <a:endParaRPr lang="en-IE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1008914"/>
            <a:ext cx="1364304" cy="8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79512" y="980728"/>
            <a:ext cx="1403648" cy="93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75856" y="962668"/>
            <a:ext cx="1284777" cy="8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020272" y="898332"/>
            <a:ext cx="1529440" cy="95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04864"/>
            <a:ext cx="1440160" cy="100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volunteer-ireland-logo-1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79712" y="2343497"/>
            <a:ext cx="1296144" cy="81160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1913408" cy="107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10" cstate="print"/>
          <a:srcRect l="24451" r="23765"/>
          <a:stretch>
            <a:fillRect/>
          </a:stretch>
        </p:blipFill>
        <p:spPr bwMode="auto">
          <a:xfrm>
            <a:off x="3779912" y="1916832"/>
            <a:ext cx="151216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5157192"/>
            <a:ext cx="210075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508518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HSE 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35696" y="5085184"/>
            <a:ext cx="1504781" cy="10649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1920" y="5013176"/>
            <a:ext cx="1906403" cy="9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Mental Health Ireland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3501008"/>
            <a:ext cx="2895600" cy="981075"/>
          </a:xfrm>
          <a:prstGeom prst="rect">
            <a:avLst/>
          </a:prstGeom>
        </p:spPr>
      </p:pic>
      <p:pic>
        <p:nvPicPr>
          <p:cNvPr id="2" name="Picture 2" descr="Picture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87824" y="3501008"/>
            <a:ext cx="3340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\\tcc-file-01\Shared\Groups\Community &amp; Enterprise\Tipperary County\8.20 Healthy Ireland\Regional Action Strand 3\Regional Positive Ageing Seminar\PAW Logos\Age Action logo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16216" y="3140968"/>
            <a:ext cx="2450232" cy="1571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45638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This Regional Action for Positive Ageing has been </a:t>
            </a:r>
            <a:r>
              <a:rPr lang="en-IE" dirty="0" smtClean="0"/>
              <a:t>funded </a:t>
            </a:r>
            <a:r>
              <a:rPr lang="en-IE" dirty="0" smtClean="0"/>
              <a:t>by The Healthy Ireland Fund, supported by the Department of Health and the Department of Children and Youth Affairs</a:t>
            </a:r>
            <a:endParaRPr lang="en-IE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4908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81128"/>
            <a:ext cx="2647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300192" y="4509120"/>
            <a:ext cx="2601894" cy="104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88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Alone Contact Information</vt:lpstr>
      <vt:lpstr>Regional Positive Ageing Week  2020 Partners</vt:lpstr>
      <vt:lpstr>This Regional Action for Positive Ageing has been funded by The Healthy Ireland Fund, supported by the Department of Health and the Department of Children and Youth Affairs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SHFRC 4</dc:creator>
  <cp:lastModifiedBy>fiona.crotty</cp:lastModifiedBy>
  <cp:revision>75</cp:revision>
  <dcterms:created xsi:type="dcterms:W3CDTF">2018-04-17T09:13:36Z</dcterms:created>
  <dcterms:modified xsi:type="dcterms:W3CDTF">2020-10-01T13:14:35Z</dcterms:modified>
</cp:coreProperties>
</file>