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EF3E3-6DF4-4DD2-82D4-3A53F1F627F3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4CAC6-2C58-47FA-9851-71BA2B2CEC99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C091-6A88-4414-AA07-730A07B7D875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A58-14C4-436B-9FCA-BCA8E9C28323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652-94FF-418B-8567-BE33AE2D996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88022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A58-14C4-436B-9FCA-BCA8E9C28323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652-94FF-418B-8567-BE33AE2D996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27883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A58-14C4-436B-9FCA-BCA8E9C28323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652-94FF-418B-8567-BE33AE2D996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116243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A58-14C4-436B-9FCA-BCA8E9C28323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652-94FF-418B-8567-BE33AE2D996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153428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A58-14C4-436B-9FCA-BCA8E9C28323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652-94FF-418B-8567-BE33AE2D996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10379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A58-14C4-436B-9FCA-BCA8E9C28323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652-94FF-418B-8567-BE33AE2D996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6243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A58-14C4-436B-9FCA-BCA8E9C28323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652-94FF-418B-8567-BE33AE2D996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68398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A58-14C4-436B-9FCA-BCA8E9C28323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652-94FF-418B-8567-BE33AE2D996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87543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A58-14C4-436B-9FCA-BCA8E9C28323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652-94FF-418B-8567-BE33AE2D996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48676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A58-14C4-436B-9FCA-BCA8E9C28323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652-94FF-418B-8567-BE33AE2D996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37992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A58-14C4-436B-9FCA-BCA8E9C28323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652-94FF-418B-8567-BE33AE2D996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40362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AA58-14C4-436B-9FCA-BCA8E9C28323}" type="datetimeFigureOut">
              <a:rPr lang="en-IE" smtClean="0"/>
              <a:pPr/>
              <a:t>01/10/2020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52652-94FF-418B-8567-BE33AE2D996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90449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se.i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920880" cy="4586064"/>
          </a:xfrm>
        </p:spPr>
        <p:txBody>
          <a:bodyPr/>
          <a:lstStyle/>
          <a:p>
            <a:endParaRPr lang="en-IE" dirty="0" smtClean="0"/>
          </a:p>
          <a:p>
            <a:r>
              <a:rPr lang="en-IE" dirty="0" smtClean="0">
                <a:solidFill>
                  <a:schemeClr val="tx1"/>
                </a:solidFill>
              </a:rPr>
              <a:t>Dr Denise Rogers 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Clinical Psychologist </a:t>
            </a:r>
          </a:p>
          <a:p>
            <a:endParaRPr lang="en-IE" sz="1100" dirty="0">
              <a:solidFill>
                <a:schemeClr val="tx1"/>
              </a:solidFill>
            </a:endParaRPr>
          </a:p>
          <a:p>
            <a:r>
              <a:rPr lang="en-IE" dirty="0" smtClean="0">
                <a:solidFill>
                  <a:schemeClr val="tx1"/>
                </a:solidFill>
              </a:rPr>
              <a:t>HSE </a:t>
            </a:r>
          </a:p>
          <a:p>
            <a:endParaRPr lang="en-IE" sz="800" dirty="0">
              <a:solidFill>
                <a:schemeClr val="tx1"/>
              </a:solidFill>
            </a:endParaRPr>
          </a:p>
          <a:p>
            <a:r>
              <a:rPr lang="en-IE" smtClean="0">
                <a:solidFill>
                  <a:schemeClr val="tx1"/>
                </a:solidFill>
                <a:hlinkClick r:id="rId2"/>
              </a:rPr>
              <a:t>www.hse.ie</a:t>
            </a:r>
            <a:r>
              <a:rPr lang="en-IE" smtClean="0">
                <a:solidFill>
                  <a:schemeClr val="tx1"/>
                </a:solidFill>
              </a:rPr>
              <a:t> </a:t>
            </a:r>
          </a:p>
          <a:p>
            <a:endParaRPr lang="en-IE" dirty="0" smtClean="0">
              <a:solidFill>
                <a:schemeClr val="tx1"/>
              </a:solidFill>
            </a:endParaRPr>
          </a:p>
          <a:p>
            <a:r>
              <a:rPr lang="en-IE" sz="2400" dirty="0" smtClean="0">
                <a:solidFill>
                  <a:schemeClr val="tx1"/>
                </a:solidFill>
              </a:rPr>
              <a:t>With thanks to </a:t>
            </a:r>
            <a:r>
              <a:rPr lang="en-IE" sz="2400" dirty="0" err="1" smtClean="0">
                <a:solidFill>
                  <a:schemeClr val="tx1"/>
                </a:solidFill>
              </a:rPr>
              <a:t>Vourneen</a:t>
            </a:r>
            <a:r>
              <a:rPr lang="en-IE" sz="2400" dirty="0" smtClean="0">
                <a:solidFill>
                  <a:schemeClr val="tx1"/>
                </a:solidFill>
              </a:rPr>
              <a:t> Gleeson &amp; Bernard Prendergast</a:t>
            </a:r>
            <a:endParaRPr lang="en-IE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HS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500" y="0"/>
            <a:ext cx="2476500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564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88024" y="908720"/>
            <a:ext cx="1752600" cy="792163"/>
          </a:xfr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55576" y="274638"/>
            <a:ext cx="7474024" cy="633412"/>
          </a:xfrm>
        </p:spPr>
        <p:txBody>
          <a:bodyPr>
            <a:normAutofit/>
          </a:bodyPr>
          <a:lstStyle/>
          <a:p>
            <a:pPr algn="ctr"/>
            <a:r>
              <a:rPr lang="en-IE" sz="2400" dirty="0" smtClean="0"/>
              <a:t>Partners Regional Positive Ageing Week  2020</a:t>
            </a:r>
            <a:endParaRPr lang="en-IE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63688" y="980728"/>
            <a:ext cx="1364304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1520" y="980728"/>
            <a:ext cx="140364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75856" y="836712"/>
            <a:ext cx="128477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020272" y="836712"/>
            <a:ext cx="15294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420888"/>
            <a:ext cx="1440160" cy="10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volunteer-ireland-logo-1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771800" y="2492896"/>
            <a:ext cx="1080120" cy="10801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2060848"/>
            <a:ext cx="1913408" cy="107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11" cstate="print"/>
          <a:srcRect l="24451" r="23765"/>
          <a:stretch>
            <a:fillRect/>
          </a:stretch>
        </p:blipFill>
        <p:spPr bwMode="auto">
          <a:xfrm>
            <a:off x="4788024" y="2276872"/>
            <a:ext cx="151216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43245" y="4797152"/>
            <a:ext cx="210075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560" y="5157192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SE 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835696" y="4941168"/>
            <a:ext cx="1504781" cy="10649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0032" y="4941168"/>
            <a:ext cx="1906403" cy="9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3456384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This Regional Action for Positive Ageing has </a:t>
            </a:r>
            <a:r>
              <a:rPr lang="en-IE" smtClean="0"/>
              <a:t>been funded </a:t>
            </a:r>
            <a:r>
              <a:rPr lang="en-IE" dirty="0" smtClean="0"/>
              <a:t>by The Healthy Ireland Fund, supported by the Department of Health and the Department of Children and Youth Affairs</a:t>
            </a:r>
            <a:endParaRPr lang="en-IE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14908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2647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00192" y="4509120"/>
            <a:ext cx="2601894" cy="104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</Words>
  <Application>Microsoft Office PowerPoint</Application>
  <PresentationFormat>On-screen Show (4:3)</PresentationFormat>
  <Paragraphs>12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Partners Regional Positive Ageing Week  2020</vt:lpstr>
      <vt:lpstr>This Regional Action for Positive Ageing has been funded by The Healthy Ireland Fund, supported by the Department of Health and the Department of Children and Youth Affairs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Tobin, Tracy (CCT)</dc:creator>
  <cp:lastModifiedBy>fiona.crotty</cp:lastModifiedBy>
  <cp:revision>5</cp:revision>
  <dcterms:created xsi:type="dcterms:W3CDTF">2020-09-17T12:24:06Z</dcterms:created>
  <dcterms:modified xsi:type="dcterms:W3CDTF">2020-10-01T13:06:23Z</dcterms:modified>
</cp:coreProperties>
</file>